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22"/>
  </p:notesMasterIdLst>
  <p:handoutMasterIdLst>
    <p:handoutMasterId r:id="rId23"/>
  </p:handoutMasterIdLst>
  <p:sldIdLst>
    <p:sldId id="632" r:id="rId3"/>
    <p:sldId id="707" r:id="rId4"/>
    <p:sldId id="706" r:id="rId5"/>
    <p:sldId id="722" r:id="rId6"/>
    <p:sldId id="704" r:id="rId7"/>
    <p:sldId id="734" r:id="rId8"/>
    <p:sldId id="723" r:id="rId9"/>
    <p:sldId id="724" r:id="rId10"/>
    <p:sldId id="725" r:id="rId11"/>
    <p:sldId id="705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13" r:id="rId20"/>
    <p:sldId id="714" r:id="rId21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04"/>
            <p14:sldId id="734"/>
            <p14:sldId id="723"/>
            <p14:sldId id="724"/>
            <p14:sldId id="725"/>
            <p14:sldId id="705"/>
            <p14:sldId id="727"/>
            <p14:sldId id="728"/>
            <p14:sldId id="729"/>
            <p14:sldId id="730"/>
            <p14:sldId id="731"/>
            <p14:sldId id="732"/>
            <p14:sldId id="733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1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6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service-accounts/service-account-upload-sa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workshops/blob/master/service-accounts/service-account-upload-usertoken.js" TargetMode="External"/><Relationship Id="rId4" Type="http://schemas.openxmlformats.org/officeDocument/2006/relationships/hyperlink" Target="https://github.com/jcleblanc/box-workshops/blob/master/service-accounts/service-account-upload-asuser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Scopes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D5C8-596D-2B4C-835F-E8DCCA03B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Application  Scopes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F813-0827-F847-9969-916FAC2E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your application will have permission to do on behalf of the application, enterprise, and users.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F10B1-356E-344D-A78D-A3A67477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454150"/>
            <a:ext cx="10236200" cy="5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315723"/>
            <a:ext cx="5575226" cy="810663"/>
          </a:xfrm>
        </p:spPr>
        <p:txBody>
          <a:bodyPr/>
          <a:lstStyle/>
          <a:p>
            <a:r>
              <a:rPr lang="en-US" dirty="0"/>
              <a:t>Read / Write Files &amp;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171700"/>
            <a:ext cx="2743200" cy="673100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46907A-7C4A-984E-AE14-23FF08A79D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509012"/>
            <a:ext cx="5181601" cy="3811016"/>
          </a:xfrm>
        </p:spPr>
        <p:txBody>
          <a:bodyPr/>
          <a:lstStyle/>
          <a:p>
            <a:r>
              <a:rPr lang="en-US" sz="2200" dirty="0"/>
              <a:t>Upload / View / Download files and folders, and update file versions.</a:t>
            </a:r>
          </a:p>
          <a:p>
            <a:endParaRPr lang="en-US" sz="2200" dirty="0"/>
          </a:p>
          <a:p>
            <a:r>
              <a:rPr lang="en-US" sz="2200" dirty="0"/>
              <a:t>Create / Read / Update / Delete collaborations, tags, tasks, comments, @mentions, task assignments, notifications, and collections.</a:t>
            </a:r>
          </a:p>
          <a:p>
            <a:endParaRPr lang="en-US" sz="2200" dirty="0"/>
          </a:p>
          <a:p>
            <a:r>
              <a:rPr lang="en-US" sz="2200" dirty="0"/>
              <a:t>View enterprise profile information.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454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8883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140A2-4FC0-A841-8867-4115A0BEA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/ Delete / Activate / Disable Users (app and managed).</a:t>
            </a:r>
          </a:p>
          <a:p>
            <a:endParaRPr lang="en-US" sz="2200" dirty="0"/>
          </a:p>
          <a:p>
            <a:r>
              <a:rPr lang="en-US" sz="2200" dirty="0"/>
              <a:t>Change primary login, reset password, change role for managed users and enterprise content.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544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5600"/>
            <a:ext cx="5181601" cy="3614928"/>
          </a:xfrm>
        </p:spPr>
        <p:txBody>
          <a:bodyPr/>
          <a:lstStyle/>
          <a:p>
            <a:r>
              <a:rPr lang="en-US" sz="2200" dirty="0"/>
              <a:t>Create / Read / Update / Delete groups and group memberships for users.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2566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11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App can programmatically control webhooks (referred to as webhooks v2).</a:t>
            </a:r>
          </a:p>
          <a:p>
            <a:endParaRPr lang="en-US" sz="2200" dirty="0"/>
          </a:p>
          <a:p>
            <a:r>
              <a:rPr lang="en-US" sz="2200" dirty="0"/>
              <a:t>Create / Read / Update / Delete new or existing webhooks on files and folders.</a:t>
            </a:r>
          </a:p>
          <a:p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Webhooks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6122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5720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Manage Enterprise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Read / Update enterprise attributes and reports.</a:t>
            </a:r>
          </a:p>
          <a:p>
            <a:endParaRPr lang="en-US" sz="2200" dirty="0"/>
          </a:p>
          <a:p>
            <a:r>
              <a:rPr lang="en-US" sz="2200" dirty="0"/>
              <a:t>Edit / Delete device pinners (what devices can use native Box applications).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919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62526" cy="810663"/>
          </a:xfrm>
        </p:spPr>
        <p:txBody>
          <a:bodyPr/>
          <a:lstStyle/>
          <a:p>
            <a:r>
              <a:rPr lang="en-US" dirty="0"/>
              <a:t>Manage Retention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43488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89A1BD5-FA70-BE42-9BA8-D54A6E324A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data retention policies.</a:t>
            </a:r>
          </a:p>
          <a:p>
            <a:endParaRPr lang="en-US" sz="2200" dirty="0"/>
          </a:p>
          <a:p>
            <a:r>
              <a:rPr lang="en-US" sz="2200" dirty="0"/>
              <a:t>Feature is tied to Box Governance service package.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service account: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https://github.com/jcleblanc/box-workshops/blob/master/service-accounts/service-account-upload-sa.js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As-User header: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https://github.com/jcleblanc/box-workshops/blob/master/service-accounts/service-account-upload-asuser.js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user access token: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https://github.com/jcleblanc/box-workshops/blob/master/service-accounts/service-account-upload-usertoken.js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Service Accounts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 Types, Application </a:t>
            </a:r>
            <a:br>
              <a:rPr lang="en-US" sz="4800" dirty="0"/>
            </a:br>
            <a:r>
              <a:rPr lang="en-US" sz="4800" dirty="0" err="1"/>
              <a:t>Auth</a:t>
            </a:r>
            <a:r>
              <a:rPr lang="en-US" sz="4800" dirty="0"/>
              <a:t> Types, and Scopes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Types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431266"/>
            <a:ext cx="4576323" cy="552451"/>
          </a:xfrm>
        </p:spPr>
        <p:txBody>
          <a:bodyPr/>
          <a:lstStyle/>
          <a:p>
            <a:r>
              <a:rPr lang="en-US" dirty="0"/>
              <a:t>Managed User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431266"/>
            <a:ext cx="4576323" cy="552451"/>
          </a:xfrm>
        </p:spPr>
        <p:txBody>
          <a:bodyPr/>
          <a:lstStyle/>
          <a:p>
            <a:r>
              <a:rPr lang="en-US" dirty="0"/>
              <a:t>App User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431266"/>
            <a:ext cx="4576323" cy="552451"/>
          </a:xfrm>
        </p:spPr>
        <p:txBody>
          <a:bodyPr/>
          <a:lstStyle/>
          <a:p>
            <a:r>
              <a:rPr lang="en-US" dirty="0"/>
              <a:t>External User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131885"/>
            <a:ext cx="3237469" cy="1261667"/>
          </a:xfrm>
        </p:spPr>
        <p:txBody>
          <a:bodyPr/>
          <a:lstStyle/>
          <a:p>
            <a:r>
              <a:rPr lang="en-US" dirty="0"/>
              <a:t>Same as a managed user, but is not part of the same enterprise as the app. These are users that have been collaborated into content by a user in the enterprise.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131885"/>
            <a:ext cx="3398108" cy="1261667"/>
          </a:xfrm>
        </p:spPr>
        <p:txBody>
          <a:bodyPr/>
          <a:lstStyle/>
          <a:p>
            <a:r>
              <a:rPr lang="en-US" dirty="0"/>
              <a:t>A regular Box user that is part of the same enterprise as the app. This user account can be accessed by the API or by logging in to </a:t>
            </a:r>
            <a:r>
              <a:rPr lang="en-US" dirty="0" err="1"/>
              <a:t>box.com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131885"/>
            <a:ext cx="3249827" cy="1261667"/>
          </a:xfrm>
        </p:spPr>
        <p:txBody>
          <a:bodyPr/>
          <a:lstStyle/>
          <a:p>
            <a:r>
              <a:rPr lang="en-US" dirty="0"/>
              <a:t>Users created by an app that may only be accessed by that app. This user account can only be accessed through API calls.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Users Defined within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8C7D3-F62C-A14E-8C72-20811EE5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61" y="1949350"/>
            <a:ext cx="2132914" cy="213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58223-D235-8C4E-A3FF-C5ECC45CC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2" y="1949350"/>
            <a:ext cx="2132914" cy="2132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9125C-4F2F-A04B-A6E4-E37B74C8D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4" y="1949350"/>
            <a:ext cx="2132914" cy="21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Application </a:t>
            </a:r>
            <a:r>
              <a:rPr lang="en-US" sz="4800" dirty="0" err="1"/>
              <a:t>Auth</a:t>
            </a:r>
            <a:r>
              <a:rPr lang="en-US" sz="48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697966"/>
            <a:ext cx="4576323" cy="552451"/>
          </a:xfrm>
        </p:spPr>
        <p:txBody>
          <a:bodyPr/>
          <a:lstStyle/>
          <a:p>
            <a:r>
              <a:rPr lang="en-US" dirty="0"/>
              <a:t>JWT / OAuth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697966"/>
            <a:ext cx="4576323" cy="552451"/>
          </a:xfrm>
        </p:spPr>
        <p:txBody>
          <a:bodyPr/>
          <a:lstStyle/>
          <a:p>
            <a:r>
              <a:rPr lang="en-US" dirty="0"/>
              <a:t>OAuth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697966"/>
            <a:ext cx="4576323" cy="552451"/>
          </a:xfrm>
        </p:spPr>
        <p:txBody>
          <a:bodyPr/>
          <a:lstStyle/>
          <a:p>
            <a:r>
              <a:rPr lang="en-US" dirty="0"/>
              <a:t>Developer Token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398585"/>
            <a:ext cx="3237469" cy="1261667"/>
          </a:xfrm>
        </p:spPr>
        <p:txBody>
          <a:bodyPr/>
          <a:lstStyle/>
          <a:p>
            <a:r>
              <a:rPr lang="en-US" dirty="0"/>
              <a:t>Short lived developer      prototyping token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398585"/>
            <a:ext cx="3398108" cy="1261667"/>
          </a:xfrm>
        </p:spPr>
        <p:txBody>
          <a:bodyPr/>
          <a:lstStyle/>
          <a:p>
            <a:r>
              <a:rPr lang="en-US" dirty="0"/>
              <a:t>Use an existing identity system without logging into Box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398585"/>
            <a:ext cx="3249827" cy="1261667"/>
          </a:xfrm>
        </p:spPr>
        <p:txBody>
          <a:bodyPr/>
          <a:lstStyle/>
          <a:p>
            <a:r>
              <a:rPr lang="en-US" dirty="0"/>
              <a:t>Use a user’s Box login as the identity system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Systems Box Platform Employs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9FBA5-4E72-414F-9CF7-ECDF15154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2" y="2216050"/>
            <a:ext cx="2141584" cy="213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3BFFFD-E5BB-4D42-87C8-FCED50F6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85557"/>
            <a:ext cx="3657600" cy="196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F96083-9E3E-724A-9E70-F9CF16FD3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3246" y="2217382"/>
            <a:ext cx="2131582" cy="21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OAuth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AB7B-29A4-BB45-A086-3FDBCD1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26" y="729049"/>
            <a:ext cx="11674192" cy="6128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Requires that users be forwarded to Box to log in with their Box account to accept app permissions.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token that is generated is bound to the user who logged in.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1596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JWT / OAuth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6EF9-B995-C644-B3A8-C1AB0B3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92" y="729049"/>
            <a:ext cx="6712979" cy="6141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DBE27-5D47-1A4A-9541-36F47F64D9F7}"/>
              </a:ext>
            </a:extLst>
          </p:cNvPr>
          <p:cNvSpPr/>
          <p:nvPr/>
        </p:nvSpPr>
        <p:spPr>
          <a:xfrm>
            <a:off x="609600" y="1962974"/>
            <a:ext cx="5054600" cy="54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 and app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use of an existing identity management system.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app to manage all user and config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Runs behind the scenes.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1288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4225-9B25-8C44-8AA1-5B1DB479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92" y="729049"/>
            <a:ext cx="6141308" cy="61413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Developer Token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80D01-613A-0440-B6CC-10E935106AC7}"/>
              </a:ext>
            </a:extLst>
          </p:cNvPr>
          <p:cNvSpPr/>
          <p:nvPr/>
        </p:nvSpPr>
        <p:spPr>
          <a:xfrm>
            <a:off x="609600" y="1797874"/>
            <a:ext cx="5054600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None.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Short lived (1 hour) token generated in the application config.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Cannot be refreshed programmatically, only manually.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Should only be used for quick testing &amp; API requests, </a:t>
            </a:r>
            <a:r>
              <a:rPr lang="en-US" sz="2200" u="sng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never in production</a:t>
            </a: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1600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33502</TotalTime>
  <Words>587</Words>
  <Application>Microsoft Macintosh PowerPoint</Application>
  <PresentationFormat>Widescreen</PresentationFormat>
  <Paragraphs>79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User Types, Application  Auth Types, and Scopes</vt:lpstr>
      <vt:lpstr>Users Types</vt:lpstr>
      <vt:lpstr>PowerPoint Presentation</vt:lpstr>
      <vt:lpstr>Application Auth Types</vt:lpstr>
      <vt:lpstr>PowerPoint Presentation</vt:lpstr>
      <vt:lpstr>PowerPoint Presentation</vt:lpstr>
      <vt:lpstr>PowerPoint Presentation</vt:lpstr>
      <vt:lpstr>PowerPoint Presentation</vt:lpstr>
      <vt:lpstr>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1148</cp:revision>
  <cp:lastPrinted>2018-05-14T20:18:06Z</cp:lastPrinted>
  <dcterms:modified xsi:type="dcterms:W3CDTF">2018-06-20T22:42:03Z</dcterms:modified>
</cp:coreProperties>
</file>